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bf8ebf0.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3dd9349dfb4.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3dd966fda41b.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3dd916211d70.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3dd95813af69.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3dd9746143ab.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1da1cb3e.png"/>
<Relationship Id="rId3" Type="http://schemas.openxmlformats.org/officeDocument/2006/relationships/image" Target="../media/file13dd9692662a4.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571632ea.png"/>
<Relationship Id="rId3" Type="http://schemas.openxmlformats.org/officeDocument/2006/relationships/image" Target="../media/file13dd97268cd50.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3e7f79de.png"/>
<Relationship Id="rId3" Type="http://schemas.openxmlformats.org/officeDocument/2006/relationships/image" Target="../media/file13dd92319fde0.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7f6a8f20.png"/>
<Relationship Id="rId3" Type="http://schemas.openxmlformats.org/officeDocument/2006/relationships/image" Target="../media/file13dd92cdabf3a.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4d408fd7.png"/>
<Relationship Id="rId3" Type="http://schemas.openxmlformats.org/officeDocument/2006/relationships/image" Target="../media/file13dd949a393e0.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12417ce5.png"/>
<Relationship Id="rId3" Type="http://schemas.openxmlformats.org/officeDocument/2006/relationships/image" Target="../media/file13dd996ea7c0.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3fc73316.png"/>
<Relationship Id="rId3" Type="http://schemas.openxmlformats.org/officeDocument/2006/relationships/image" Target="../media/file13dd92eeb0a10.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3dd948e1b880.png"/>
<Relationship Id="rId3" Type="http://schemas.openxmlformats.org/officeDocument/2006/relationships/image" Target="../media/file13dd95b1800e1.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12968b5b.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59970ce5.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4bcfbc56.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3355d8fc.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4918a2b8.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70630385.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3dd9747c4a6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231,368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16,277,054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2,557,205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41,216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29,442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24,230.5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31,709.6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25,635.5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27,694.5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26,392.8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231,368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2,557,205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16,277,054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177,255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2022-03-08T11:03:11Z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